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kees den Otter" userId="45164e2d-bd72-4cb9-860e-913f35c6e7ee" providerId="ADAL" clId="{77741D76-27B2-4C26-87C3-A8290B2571A8}"/>
    <pc:docChg chg="custSel addSld modSld">
      <pc:chgData name="Jankees den Otter" userId="45164e2d-bd72-4cb9-860e-913f35c6e7ee" providerId="ADAL" clId="{77741D76-27B2-4C26-87C3-A8290B2571A8}" dt="2022-01-07T08:34:50.062" v="684" actId="14100"/>
      <pc:docMkLst>
        <pc:docMk/>
      </pc:docMkLst>
      <pc:sldChg chg="modSp mod">
        <pc:chgData name="Jankees den Otter" userId="45164e2d-bd72-4cb9-860e-913f35c6e7ee" providerId="ADAL" clId="{77741D76-27B2-4C26-87C3-A8290B2571A8}" dt="2022-01-07T08:34:50.062" v="684" actId="14100"/>
        <pc:sldMkLst>
          <pc:docMk/>
          <pc:sldMk cId="1942320442" sldId="260"/>
        </pc:sldMkLst>
        <pc:spChg chg="mod">
          <ac:chgData name="Jankees den Otter" userId="45164e2d-bd72-4cb9-860e-913f35c6e7ee" providerId="ADAL" clId="{77741D76-27B2-4C26-87C3-A8290B2571A8}" dt="2022-01-07T08:34:41.108" v="683" actId="14100"/>
          <ac:spMkLst>
            <pc:docMk/>
            <pc:sldMk cId="1942320442" sldId="260"/>
            <ac:spMk id="2" creationId="{00000000-0000-0000-0000-000000000000}"/>
          </ac:spMkLst>
        </pc:spChg>
        <pc:spChg chg="mod">
          <ac:chgData name="Jankees den Otter" userId="45164e2d-bd72-4cb9-860e-913f35c6e7ee" providerId="ADAL" clId="{77741D76-27B2-4C26-87C3-A8290B2571A8}" dt="2022-01-07T08:34:50.062" v="684" actId="14100"/>
          <ac:spMkLst>
            <pc:docMk/>
            <pc:sldMk cId="1942320442" sldId="260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77741D76-27B2-4C26-87C3-A8290B2571A8}" dt="2022-01-07T08:29:05.830" v="223" actId="20577"/>
        <pc:sldMkLst>
          <pc:docMk/>
          <pc:sldMk cId="935279254" sldId="263"/>
        </pc:sldMkLst>
        <pc:spChg chg="mod">
          <ac:chgData name="Jankees den Otter" userId="45164e2d-bd72-4cb9-860e-913f35c6e7ee" providerId="ADAL" clId="{77741D76-27B2-4C26-87C3-A8290B2571A8}" dt="2022-01-07T08:29:05.830" v="223" actId="20577"/>
          <ac:spMkLst>
            <pc:docMk/>
            <pc:sldMk cId="935279254" sldId="263"/>
            <ac:spMk id="3" creationId="{31756B09-4031-4246-A1B2-8EE515C09998}"/>
          </ac:spMkLst>
        </pc:spChg>
      </pc:sldChg>
      <pc:sldChg chg="modSp new mod">
        <pc:chgData name="Jankees den Otter" userId="45164e2d-bd72-4cb9-860e-913f35c6e7ee" providerId="ADAL" clId="{77741D76-27B2-4C26-87C3-A8290B2571A8}" dt="2022-01-07T08:33:51.474" v="681" actId="313"/>
        <pc:sldMkLst>
          <pc:docMk/>
          <pc:sldMk cId="2768367040" sldId="264"/>
        </pc:sldMkLst>
        <pc:spChg chg="mod">
          <ac:chgData name="Jankees den Otter" userId="45164e2d-bd72-4cb9-860e-913f35c6e7ee" providerId="ADAL" clId="{77741D76-27B2-4C26-87C3-A8290B2571A8}" dt="2022-01-07T08:32:36.185" v="528" actId="14100"/>
          <ac:spMkLst>
            <pc:docMk/>
            <pc:sldMk cId="2768367040" sldId="264"/>
            <ac:spMk id="2" creationId="{81CBEE4F-33B2-45F7-97CC-310FC3DF7E9F}"/>
          </ac:spMkLst>
        </pc:spChg>
        <pc:spChg chg="mod">
          <ac:chgData name="Jankees den Otter" userId="45164e2d-bd72-4cb9-860e-913f35c6e7ee" providerId="ADAL" clId="{77741D76-27B2-4C26-87C3-A8290B2571A8}" dt="2022-01-07T08:33:51.474" v="681" actId="313"/>
          <ac:spMkLst>
            <pc:docMk/>
            <pc:sldMk cId="2768367040" sldId="264"/>
            <ac:spMk id="3" creationId="{FBEEC5A1-B0C2-4728-9E7A-2E77F8A81D70}"/>
          </ac:spMkLst>
        </pc:spChg>
      </pc:sldChg>
    </pc:docChg>
  </pc:docChgLst>
  <pc:docChgLst>
    <pc:chgData name="Jankees den Otter" userId="45164e2d-bd72-4cb9-860e-913f35c6e7ee" providerId="ADAL" clId="{F44965E1-904A-4360-B3A1-CAFEECA6E3A0}"/>
    <pc:docChg chg="modSld">
      <pc:chgData name="Jankees den Otter" userId="45164e2d-bd72-4cb9-860e-913f35c6e7ee" providerId="ADAL" clId="{F44965E1-904A-4360-B3A1-CAFEECA6E3A0}" dt="2022-04-04T08:17:59.040" v="7" actId="113"/>
      <pc:docMkLst>
        <pc:docMk/>
      </pc:docMkLst>
      <pc:sldChg chg="modSp mod">
        <pc:chgData name="Jankees den Otter" userId="45164e2d-bd72-4cb9-860e-913f35c6e7ee" providerId="ADAL" clId="{F44965E1-904A-4360-B3A1-CAFEECA6E3A0}" dt="2022-04-04T08:17:59.040" v="7" actId="113"/>
        <pc:sldMkLst>
          <pc:docMk/>
          <pc:sldMk cId="2768367040" sldId="264"/>
        </pc:sldMkLst>
        <pc:spChg chg="mod">
          <ac:chgData name="Jankees den Otter" userId="45164e2d-bd72-4cb9-860e-913f35c6e7ee" providerId="ADAL" clId="{F44965E1-904A-4360-B3A1-CAFEECA6E3A0}" dt="2022-04-04T08:17:59.040" v="7" actId="113"/>
          <ac:spMkLst>
            <pc:docMk/>
            <pc:sldMk cId="2768367040" sldId="264"/>
            <ac:spMk id="3" creationId="{FBEEC5A1-B0C2-4728-9E7A-2E77F8A81D70}"/>
          </ac:spMkLst>
        </pc:spChg>
      </pc:sldChg>
    </pc:docChg>
  </pc:docChgLst>
  <pc:docChgLst>
    <pc:chgData name="Jankees den Otter" userId="45164e2d-bd72-4cb9-860e-913f35c6e7ee" providerId="ADAL" clId="{C94DA521-40C3-4C5D-BD51-B1DCAB5698EA}"/>
    <pc:docChg chg="undo custSel modSld">
      <pc:chgData name="Jankees den Otter" userId="45164e2d-bd72-4cb9-860e-913f35c6e7ee" providerId="ADAL" clId="{C94DA521-40C3-4C5D-BD51-B1DCAB5698EA}" dt="2022-01-07T09:40:36.625" v="28" actId="20577"/>
      <pc:docMkLst>
        <pc:docMk/>
      </pc:docMkLst>
      <pc:sldChg chg="modSp mod">
        <pc:chgData name="Jankees den Otter" userId="45164e2d-bd72-4cb9-860e-913f35c6e7ee" providerId="ADAL" clId="{C94DA521-40C3-4C5D-BD51-B1DCAB5698EA}" dt="2022-01-07T09:40:36.625" v="28" actId="20577"/>
        <pc:sldMkLst>
          <pc:docMk/>
          <pc:sldMk cId="2768367040" sldId="264"/>
        </pc:sldMkLst>
        <pc:spChg chg="mod">
          <ac:chgData name="Jankees den Otter" userId="45164e2d-bd72-4cb9-860e-913f35c6e7ee" providerId="ADAL" clId="{C94DA521-40C3-4C5D-BD51-B1DCAB5698EA}" dt="2022-01-07T09:39:35.114" v="2" actId="27636"/>
          <ac:spMkLst>
            <pc:docMk/>
            <pc:sldMk cId="2768367040" sldId="264"/>
            <ac:spMk id="2" creationId="{81CBEE4F-33B2-45F7-97CC-310FC3DF7E9F}"/>
          </ac:spMkLst>
        </pc:spChg>
        <pc:spChg chg="mod">
          <ac:chgData name="Jankees den Otter" userId="45164e2d-bd72-4cb9-860e-913f35c6e7ee" providerId="ADAL" clId="{C94DA521-40C3-4C5D-BD51-B1DCAB5698EA}" dt="2022-01-07T09:40:36.625" v="28" actId="20577"/>
          <ac:spMkLst>
            <pc:docMk/>
            <pc:sldMk cId="2768367040" sldId="264"/>
            <ac:spMk id="3" creationId="{FBEEC5A1-B0C2-4728-9E7A-2E77F8A81D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94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53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07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928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45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5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27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77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0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9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00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06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09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1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34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2E91CD-728E-B54B-9E55-5B49A91B8B68}" type="datetimeFigureOut">
              <a:rPr lang="nl-NL" smtClean="0"/>
              <a:t>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88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52320" y="1381760"/>
            <a:ext cx="7802880" cy="1704340"/>
          </a:xfrm>
        </p:spPr>
        <p:txBody>
          <a:bodyPr/>
          <a:lstStyle/>
          <a:p>
            <a:r>
              <a:rPr lang="nl-NL" sz="4800" b="1" dirty="0"/>
              <a:t>FASCISME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46960" y="3771901"/>
            <a:ext cx="7508240" cy="1602740"/>
          </a:xfrm>
        </p:spPr>
        <p:txBody>
          <a:bodyPr>
            <a:normAutofit/>
          </a:bodyPr>
          <a:lstStyle/>
          <a:p>
            <a:r>
              <a:rPr lang="nl-NL" dirty="0"/>
              <a:t>HOOFDSTUK 2</a:t>
            </a:r>
          </a:p>
          <a:p>
            <a:r>
              <a:rPr lang="nl-NL" dirty="0"/>
              <a:t>EUROPA IN DE JAREN 1914 - 1939</a:t>
            </a:r>
          </a:p>
        </p:txBody>
      </p:sp>
    </p:spTree>
    <p:extLst>
      <p:ext uri="{BB962C8B-B14F-4D97-AF65-F5344CB8AC3E}">
        <p14:creationId xmlns:p14="http://schemas.microsoft.com/office/powerpoint/2010/main" val="194232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81DC7-A8AC-4A97-939B-E81F3BAB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Fascisme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0A435B-516B-4518-9805-0FDAC9698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Fascisme is een politieke stroming</a:t>
            </a:r>
          </a:p>
          <a:p>
            <a:r>
              <a:rPr lang="nl-NL" dirty="0"/>
              <a:t>Het is ontstaan in Italië na de Eerste Wereldoorlog</a:t>
            </a:r>
          </a:p>
          <a:p>
            <a:r>
              <a:rPr lang="nl-NL" dirty="0"/>
              <a:t>Het is een nationalistische stroming</a:t>
            </a:r>
          </a:p>
          <a:p>
            <a:r>
              <a:rPr lang="nl-NL" dirty="0"/>
              <a:t>De grondlegger van het Fascisme is Benito Mussolini</a:t>
            </a:r>
          </a:p>
          <a:p>
            <a:r>
              <a:rPr lang="nl-NL" dirty="0"/>
              <a:t>In 1922 komen de fascisten in Italië aan de macht</a:t>
            </a:r>
          </a:p>
        </p:txBody>
      </p:sp>
    </p:spTree>
    <p:extLst>
      <p:ext uri="{BB962C8B-B14F-4D97-AF65-F5344CB8AC3E}">
        <p14:creationId xmlns:p14="http://schemas.microsoft.com/office/powerpoint/2010/main" val="34795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0402D-E031-409E-A6B1-20014437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Oorzaken van het fascisme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E4842E-F291-49C4-BB81-D8530EB5A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Italianen waren ontevreden over het Verdrag van Versailles: zij vonden dat zij als overwinnaar te weinig gebied als beloning hadden gekregen</a:t>
            </a:r>
          </a:p>
          <a:p>
            <a:r>
              <a:rPr lang="nl-NL" dirty="0"/>
              <a:t>Mensen waren ontevreden door een economische crisis na de Eerste Wereldoorlog. Veel teruggekeerde soldaten hadden geen werk</a:t>
            </a:r>
          </a:p>
        </p:txBody>
      </p:sp>
    </p:spTree>
    <p:extLst>
      <p:ext uri="{BB962C8B-B14F-4D97-AF65-F5344CB8AC3E}">
        <p14:creationId xmlns:p14="http://schemas.microsoft.com/office/powerpoint/2010/main" val="313278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2C603-A2C2-4D79-9D55-65136068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Aanhangers van het fascisme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756B09-4031-4246-A1B2-8EE515C09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Christenen waren aanhangers, omdat zij het fascisme de beste partij vonden in de strijd tegen het communisme. De communisten wilden godsdienst verbieden</a:t>
            </a:r>
          </a:p>
          <a:p>
            <a:r>
              <a:rPr lang="nl-NL" dirty="0"/>
              <a:t>Winkeliers, boeren en fabrikanten, omdat zij het fascisme de beste partij vonden in de strijd tegen het communisme. De communisten wilden bezit in beslagnemen. Privébezit was verboden.</a:t>
            </a:r>
          </a:p>
          <a:p>
            <a:r>
              <a:rPr lang="nl-NL" dirty="0"/>
              <a:t>De aanhangers noemen Mussolini ‘</a:t>
            </a:r>
            <a:r>
              <a:rPr lang="nl-NL" dirty="0" err="1"/>
              <a:t>Il</a:t>
            </a:r>
            <a:r>
              <a:rPr lang="nl-NL" dirty="0"/>
              <a:t> Duce’, de leider</a:t>
            </a:r>
          </a:p>
        </p:txBody>
      </p:sp>
    </p:spTree>
    <p:extLst>
      <p:ext uri="{BB962C8B-B14F-4D97-AF65-F5344CB8AC3E}">
        <p14:creationId xmlns:p14="http://schemas.microsoft.com/office/powerpoint/2010/main" val="93527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BEE4F-33B2-45F7-97CC-310FC3DF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90551"/>
            <a:ext cx="9601196" cy="761172"/>
          </a:xfrm>
        </p:spPr>
        <p:txBody>
          <a:bodyPr>
            <a:normAutofit fontScale="90000"/>
          </a:bodyPr>
          <a:lstStyle/>
          <a:p>
            <a:r>
              <a:rPr lang="nl-NL" dirty="0"/>
              <a:t>Kenmerken van het fascisme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EEC5A1-B0C2-4728-9E7A-2E77F8A81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94845"/>
            <a:ext cx="10715625" cy="4772605"/>
          </a:xfrm>
        </p:spPr>
        <p:txBody>
          <a:bodyPr>
            <a:normAutofit fontScale="92500"/>
          </a:bodyPr>
          <a:lstStyle/>
          <a:p>
            <a:r>
              <a:rPr lang="nl-NL" b="1" dirty="0"/>
              <a:t>Extreem nationalistisch</a:t>
            </a:r>
            <a:r>
              <a:rPr lang="nl-NL" dirty="0"/>
              <a:t>: eigen volk eerst</a:t>
            </a:r>
          </a:p>
          <a:p>
            <a:r>
              <a:rPr lang="nl-NL" b="1" dirty="0"/>
              <a:t>Antidemocratisch</a:t>
            </a:r>
            <a:r>
              <a:rPr lang="nl-NL" dirty="0"/>
              <a:t>: alleen de fascistische partij is toegestaan</a:t>
            </a:r>
          </a:p>
          <a:p>
            <a:r>
              <a:rPr lang="nl-NL" b="1" dirty="0"/>
              <a:t>Leiderprincipe</a:t>
            </a:r>
            <a:r>
              <a:rPr lang="nl-NL" dirty="0"/>
              <a:t>; Iedereen gehoorzaamt en volgt de leider en direct leidinggevende</a:t>
            </a:r>
          </a:p>
          <a:p>
            <a:r>
              <a:rPr lang="nl-NL" b="1" dirty="0"/>
              <a:t>Geweld is toegestaan </a:t>
            </a:r>
            <a:r>
              <a:rPr lang="nl-NL" dirty="0"/>
              <a:t>om het doel te bereiken: alleen de sterksten overleven in de natuur</a:t>
            </a:r>
          </a:p>
          <a:p>
            <a:r>
              <a:rPr lang="nl-NL" dirty="0"/>
              <a:t>Actie in plaats van praten, zoals in een democratie</a:t>
            </a:r>
          </a:p>
          <a:p>
            <a:r>
              <a:rPr lang="nl-NL" dirty="0"/>
              <a:t>Afkeer van de wetenschappelijke en intellectuele elite, de maatschappelijke toplaag</a:t>
            </a:r>
          </a:p>
          <a:p>
            <a:r>
              <a:rPr lang="nl-NL" dirty="0"/>
              <a:t>Afkeer van de communisten, die met hun klassenstrijd het vaderland verzwakken</a:t>
            </a:r>
          </a:p>
          <a:p>
            <a:r>
              <a:rPr lang="nl-NL" b="1" dirty="0"/>
              <a:t>Door indoctrinatie, persoonsverheerlijking, propagenda en censuur </a:t>
            </a:r>
            <a:r>
              <a:rPr lang="nl-NL" dirty="0"/>
              <a:t>wordt </a:t>
            </a:r>
            <a:r>
              <a:rPr lang="nl-NL" b="1" dirty="0"/>
              <a:t>een</a:t>
            </a:r>
            <a:r>
              <a:rPr lang="nl-NL" dirty="0"/>
              <a:t> </a:t>
            </a:r>
            <a:r>
              <a:rPr lang="nl-NL" b="1" dirty="0"/>
              <a:t>totalitaire dictatuur</a:t>
            </a:r>
            <a:r>
              <a:rPr lang="nl-NL" dirty="0"/>
              <a:t> gevestigd: de Fascistische partij wil het leven en denken van de bevolking beheersen. </a:t>
            </a:r>
            <a:r>
              <a:rPr lang="nl-NL" b="1" dirty="0"/>
              <a:t>De maatschappij wordt georganiseerd volgens fascistische ideeën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367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275</Words>
  <Application>Microsoft Office PowerPoint</Application>
  <PresentationFormat>Breedbeeld</PresentationFormat>
  <Paragraphs>25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Organisch</vt:lpstr>
      <vt:lpstr>FASCISME</vt:lpstr>
      <vt:lpstr>Fascisme</vt:lpstr>
      <vt:lpstr>Oorzaken van het fascisme</vt:lpstr>
      <vt:lpstr>Aanhangers van het fascisme</vt:lpstr>
      <vt:lpstr>Kenmerken van het fascisme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FASCISME EN NATIONAALSOCIALISME</dc:title>
  <dc:creator>Jankees den Otter</dc:creator>
  <cp:lastModifiedBy>Jankees den Otter</cp:lastModifiedBy>
  <cp:revision>3</cp:revision>
  <dcterms:created xsi:type="dcterms:W3CDTF">2021-12-20T12:37:02Z</dcterms:created>
  <dcterms:modified xsi:type="dcterms:W3CDTF">2022-04-04T08:18:02Z</dcterms:modified>
</cp:coreProperties>
</file>